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58"/>
  </p:notesMasterIdLst>
  <p:handoutMasterIdLst>
    <p:handoutMasterId r:id="rId59"/>
  </p:handoutMasterIdLst>
  <p:sldIdLst>
    <p:sldId id="746" r:id="rId2"/>
    <p:sldId id="738" r:id="rId3"/>
    <p:sldId id="747" r:id="rId4"/>
    <p:sldId id="749" r:id="rId5"/>
    <p:sldId id="750" r:id="rId6"/>
    <p:sldId id="751" r:id="rId7"/>
    <p:sldId id="752" r:id="rId8"/>
    <p:sldId id="753" r:id="rId9"/>
    <p:sldId id="756" r:id="rId10"/>
    <p:sldId id="755" r:id="rId11"/>
    <p:sldId id="809" r:id="rId12"/>
    <p:sldId id="757" r:id="rId13"/>
    <p:sldId id="807" r:id="rId14"/>
    <p:sldId id="759" r:id="rId15"/>
    <p:sldId id="760" r:id="rId16"/>
    <p:sldId id="761" r:id="rId17"/>
    <p:sldId id="762" r:id="rId18"/>
    <p:sldId id="763" r:id="rId19"/>
    <p:sldId id="764" r:id="rId20"/>
    <p:sldId id="808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801" r:id="rId37"/>
    <p:sldId id="800" r:id="rId38"/>
    <p:sldId id="802" r:id="rId39"/>
    <p:sldId id="803" r:id="rId40"/>
    <p:sldId id="804" r:id="rId41"/>
    <p:sldId id="805" r:id="rId42"/>
    <p:sldId id="777" r:id="rId43"/>
    <p:sldId id="778" r:id="rId44"/>
    <p:sldId id="779" r:id="rId45"/>
    <p:sldId id="787" r:id="rId46"/>
    <p:sldId id="788" r:id="rId47"/>
    <p:sldId id="810" r:id="rId48"/>
    <p:sldId id="811" r:id="rId49"/>
    <p:sldId id="795" r:id="rId50"/>
    <p:sldId id="806" r:id="rId51"/>
    <p:sldId id="789" r:id="rId52"/>
    <p:sldId id="790" r:id="rId53"/>
    <p:sldId id="796" r:id="rId54"/>
    <p:sldId id="792" r:id="rId55"/>
    <p:sldId id="783" r:id="rId56"/>
    <p:sldId id="785" r:id="rId5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809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8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810"/>
            <p14:sldId id="811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61" d="100"/>
          <a:sy n="61" d="100"/>
        </p:scale>
        <p:origin x="22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Relationship Id="rId9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Kate Gregory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24842"/>
          <a:stretch/>
        </p:blipFill>
        <p:spPr>
          <a:xfrm>
            <a:off x="1125538" y="772549"/>
            <a:ext cx="22129751" cy="9616965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Слайд из доклада </a:t>
            </a:r>
            <a:r>
              <a:rPr lang="en-US" dirty="0" smtClean="0"/>
              <a:t>Kate Gregory «Stop Teaching C»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48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555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b="1" dirty="0" smtClean="0">
                <a:solidFill>
                  <a:schemeClr val="bg1"/>
                </a:solidFill>
              </a:rPr>
              <a:t>map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b="1" dirty="0" err="1">
                <a:solidFill>
                  <a:schemeClr val="bg1"/>
                </a:solidFill>
              </a:rPr>
              <a:t>питонист</a:t>
            </a:r>
            <a:r>
              <a:rPr lang="ru-RU" b="1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b="1" dirty="0" smtClean="0">
                <a:solidFill>
                  <a:schemeClr val="bg1"/>
                </a:solidFill>
              </a:rPr>
              <a:t>auto</a:t>
            </a:r>
            <a:endParaRPr lang="ru-RU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8678524" y="10629900"/>
            <a:ext cx="4595814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163551" y="11818938"/>
            <a:ext cx="5514974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756651" y="11818938"/>
            <a:ext cx="4406900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32125" y="10629900"/>
            <a:ext cx="5724525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525852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54353" y="4599676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764590" y="4599676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131801" y="4599676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3" grpId="0" animBg="1"/>
      <p:bldP spid="9" grpId="0" animBg="1"/>
      <p:bldP spid="9" grpId="1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Bjarne </a:t>
            </a:r>
            <a:r>
              <a:rPr lang="en-US" dirty="0" err="1" smtClean="0"/>
              <a:t>Strousturp</a:t>
            </a:r>
            <a:r>
              <a:rPr lang="ru-RU" dirty="0" smtClean="0"/>
              <a:t> с </a:t>
            </a:r>
            <a:r>
              <a:rPr lang="en-US" dirty="0" err="1" smtClean="0"/>
              <a:t>CppCon</a:t>
            </a:r>
            <a:r>
              <a:rPr lang="en-US" dirty="0" smtClean="0"/>
              <a:t> 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усвоить</a:t>
            </a:r>
            <a:r>
              <a:rPr lang="ru-RU" smtClean="0"/>
              <a:t>, связав </a:t>
            </a:r>
            <a:r>
              <a:rPr lang="ru-RU" dirty="0" smtClean="0"/>
              <a:t>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Ненаглядное видео</a:t>
            </a:r>
            <a:endParaRPr lang="ru-RU" dirty="0"/>
          </a:p>
        </p:txBody>
      </p:sp>
      <p:pic>
        <p:nvPicPr>
          <p:cNvPr id="6" name="hello_world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64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Наглядное видео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pic>
        <p:nvPicPr>
          <p:cNvPr id="7" name="hello_world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285502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06" y="1897063"/>
            <a:ext cx="21031200" cy="118300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6" y="1897662"/>
            <a:ext cx="21029580" cy="1182913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Ненаглядный </a:t>
            </a:r>
            <a:r>
              <a:rPr lang="en-US" dirty="0" smtClean="0"/>
              <a:t>bug report</a:t>
            </a:r>
            <a:endParaRPr lang="ru-RU" dirty="0" smtClean="0"/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1758634" y="3047400"/>
            <a:ext cx="11498650" cy="1138838"/>
          </a:xfrm>
        </p:spPr>
        <p:txBody>
          <a:bodyPr anchor="t" anchorCtr="0"/>
          <a:lstStyle/>
          <a:p>
            <a:pPr algn="ctr"/>
            <a:r>
              <a:rPr lang="ru-RU" dirty="0" smtClean="0"/>
              <a:t>Наглядный </a:t>
            </a:r>
            <a:r>
              <a:rPr lang="en-US" dirty="0"/>
              <a:t>bug report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</a:t>
            </a:r>
            <a:r>
              <a:rPr lang="ru-RU" dirty="0" smtClean="0"/>
              <a:t>усвоить, связав </a:t>
            </a:r>
            <a:r>
              <a:rPr lang="ru-RU" dirty="0"/>
              <a:t>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959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60716</TotalTime>
  <Words>1710</Words>
  <Application>Microsoft Office PowerPoint</Application>
  <PresentationFormat>Произвольный</PresentationFormat>
  <Paragraphs>523</Paragraphs>
  <Slides>56</Slides>
  <Notes>2</Notes>
  <HiddenSlides>4</HiddenSlides>
  <MMClips>3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6" baseType="lpstr">
      <vt:lpstr>Arial</vt:lpstr>
      <vt:lpstr>Calibri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Презентация PowerPoint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Ненаглядное видео</vt:lpstr>
      <vt:lpstr>Наглядное видео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1475</cp:revision>
  <dcterms:created xsi:type="dcterms:W3CDTF">2014-09-09T08:22:07Z</dcterms:created>
  <dcterms:modified xsi:type="dcterms:W3CDTF">2018-04-18T13:36:40Z</dcterms:modified>
  <cp:category>presentation technology</cp:category>
</cp:coreProperties>
</file>